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з малю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‹№›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‹№›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4DA85-ABA3-764E-8765-6E88256A3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1950" y="1304325"/>
            <a:ext cx="8689976" cy="2509213"/>
          </a:xfrm>
        </p:spPr>
        <p:txBody>
          <a:bodyPr>
            <a:normAutofit/>
          </a:bodyPr>
          <a:lstStyle/>
          <a:p>
            <a:r>
              <a:rPr lang="uk-UA" sz="6500" b="1" i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Nirmala UI" panose="020B0604020202020204" pitchFamily="34" charset="0"/>
              </a:rPr>
              <a:t>Як перемогти лінь?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12FCEAD4-3FC7-E24C-A4F0-D14F0826C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9767" y="4348788"/>
            <a:ext cx="4049800" cy="1747217"/>
          </a:xfrm>
        </p:spPr>
        <p:txBody>
          <a:bodyPr>
            <a:normAutofit/>
          </a:bodyPr>
          <a:lstStyle/>
          <a:p>
            <a:r>
              <a:rPr lang="uk-UA" i="1" dirty="0">
                <a:solidFill>
                  <a:schemeClr val="tx2">
                    <a:lumMod val="50000"/>
                  </a:schemeClr>
                </a:solidFill>
                <a:latin typeface="Rockwell Nova" panose="020F0502020204030204" pitchFamily="34" charset="0"/>
              </a:rPr>
              <a:t>Виконав:</a:t>
            </a:r>
          </a:p>
          <a:p>
            <a:r>
              <a:rPr lang="uk-UA" i="1" dirty="0">
                <a:solidFill>
                  <a:schemeClr val="tx2">
                    <a:lumMod val="50000"/>
                  </a:schemeClr>
                </a:solidFill>
                <a:latin typeface="Rockwell Nova" panose="020F0502020204030204" pitchFamily="34" charset="0"/>
              </a:rPr>
              <a:t> студент групи мв-24</a:t>
            </a:r>
          </a:p>
          <a:p>
            <a:r>
              <a:rPr lang="uk-UA" i="1" dirty="0">
                <a:solidFill>
                  <a:schemeClr val="tx2">
                    <a:lumMod val="50000"/>
                  </a:schemeClr>
                </a:solidFill>
                <a:latin typeface="Rockwell Nova" panose="020F0502020204030204" pitchFamily="34" charset="0"/>
              </a:rPr>
              <a:t>Чабуркін Павло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E936261B-1663-074D-B430-C2B3E6396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124" y="49718"/>
            <a:ext cx="3580147" cy="2509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07518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8F91A-6464-BD41-940D-0C3F40AF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557" y="218508"/>
            <a:ext cx="8257685" cy="1029051"/>
          </a:xfrm>
        </p:spPr>
        <p:txBody>
          <a:bodyPr>
            <a:normAutofit/>
          </a:bodyPr>
          <a:lstStyle/>
          <a:p>
            <a:r>
              <a:rPr lang="uk-UA" sz="5500" b="1" i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Ідеальне життя!</a:t>
            </a: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183D6E15-3139-DB4F-8B1B-DB6F156381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44935" y="1289510"/>
            <a:ext cx="8858307" cy="4982798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5D3B8FF-01C1-4941-953A-7150E3D0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80147" cy="2509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1285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E928B170-B7BC-4BDA-AF69-28A89C4F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3">
            <a:extLst>
              <a:ext uri="{FF2B5EF4-FFF2-40B4-BE49-F238E27FC236}">
                <a16:creationId xmlns:a16="http://schemas.microsoft.com/office/drawing/2014/main" id="{2E1E8C82-833C-4573-807A-A01BED37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F30E85-42C1-0146-B0C6-664CED98E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147" y="-548050"/>
            <a:ext cx="6564201" cy="3123434"/>
          </a:xfrm>
        </p:spPr>
        <p:txBody>
          <a:bodyPr>
            <a:normAutofit/>
          </a:bodyPr>
          <a:lstStyle/>
          <a:p>
            <a:r>
              <a:rPr lang="uk-UA" sz="48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Для чого перемагати лінь?</a:t>
            </a:r>
          </a:p>
        </p:txBody>
      </p:sp>
      <p:pic>
        <p:nvPicPr>
          <p:cNvPr id="20" name="Рисунок 20">
            <a:extLst>
              <a:ext uri="{FF2B5EF4-FFF2-40B4-BE49-F238E27FC236}">
                <a16:creationId xmlns:a16="http://schemas.microsoft.com/office/drawing/2014/main" id="{E88EDF11-4F66-4B49-93F8-03E56395D0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01393" y="1620436"/>
            <a:ext cx="5594607" cy="52375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9C72861-048C-AF40-B6BE-EA5F7918F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580147" cy="2509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B54FF1-0B9A-0349-A6F5-CD45221D843D}"/>
              </a:ext>
            </a:extLst>
          </p:cNvPr>
          <p:cNvSpPr txBox="1"/>
          <p:nvPr/>
        </p:nvSpPr>
        <p:spPr>
          <a:xfrm>
            <a:off x="6377450" y="2270002"/>
            <a:ext cx="559460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i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uk-UA" sz="2600" i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 цього мультфільму ми можемо  винести те, що лінуватись,  можна, і не обов‘язково напружуватися, реалізовуючи ті чи інші цілі. Але дуже важливо розуміти, що від того що ми робимо сьогодні</a:t>
            </a:r>
            <a:r>
              <a:rPr lang="en-US" sz="2600" i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uk-UA" sz="2600" i="1" dirty="0">
                <a:solidFill>
                  <a:schemeClr val="tx2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залежить наше завтра.Будь-яка наша дія, приводить до якогось результату.</a:t>
            </a:r>
            <a:endParaRPr lang="uk-UA" sz="2600" i="1" dirty="0">
              <a:solidFill>
                <a:schemeClr val="tx2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76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86FFD7-144B-F34A-BEFA-71C8C806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400" y="308920"/>
            <a:ext cx="8210005" cy="2200294"/>
          </a:xfrm>
        </p:spPr>
        <p:txBody>
          <a:bodyPr>
            <a:noAutofit/>
          </a:bodyPr>
          <a:lstStyle/>
          <a:p>
            <a:pPr algn="r"/>
            <a:r>
              <a:rPr lang="uk-UA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.Яна Беломоіна</a:t>
            </a:r>
            <a:br>
              <a:rPr lang="uk-UA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uk-UA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«Пам'ятати про цілі»</a:t>
            </a:r>
            <a:br>
              <a:rPr lang="uk-UA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uk-UA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5E27E9ED-BA4B-8A44-903E-2978B050F3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98179" y="2121244"/>
            <a:ext cx="6027351" cy="3849502"/>
          </a:xfrm>
          <a:prstGeom prst="roundRect">
            <a:avLst>
              <a:gd name="adj" fmla="val 219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A0B067B-2A25-FD47-902A-1D4D48F3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80147" cy="2509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101A46-6D4E-5342-AA4C-2C6515E772D8}"/>
              </a:ext>
            </a:extLst>
          </p:cNvPr>
          <p:cNvSpPr txBox="1"/>
          <p:nvPr/>
        </p:nvSpPr>
        <p:spPr>
          <a:xfrm>
            <a:off x="914616" y="2818133"/>
            <a:ext cx="40615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uk-UA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uk-UA" sz="2400" i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Мені, як і кожній людині, іноді не хочеться чогось робити, тимчасово зникає бажання, опускаються руки, але це минає швидко. Я просто кажу собі: "здатися, відступити – не сьогодні"</a:t>
            </a:r>
            <a:r>
              <a:rPr lang="uk-UA" sz="2400" i="1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endParaRPr lang="uk-UA" sz="2400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431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827C58-2980-C74A-BB30-F7176A52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243" y="274595"/>
            <a:ext cx="8394983" cy="1940098"/>
          </a:xfrm>
        </p:spPr>
        <p:txBody>
          <a:bodyPr>
            <a:normAutofit/>
          </a:bodyPr>
          <a:lstStyle/>
          <a:p>
            <a:pPr algn="r"/>
            <a:r>
              <a:rPr lang="uk-UA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Ольга Харлан </a:t>
            </a:r>
            <a:br>
              <a:rPr lang="uk-UA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uk-UA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«Знайти людей, які тебе мотивують»</a:t>
            </a:r>
            <a:endParaRPr lang="uk-UA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73865820-3B96-F54C-ACE7-15A0B09FF6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732162" y="2214693"/>
            <a:ext cx="5938108" cy="4024789"/>
          </a:xfrm>
          <a:prstGeom prst="roundRect">
            <a:avLst>
              <a:gd name="adj" fmla="val 1901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8C12F5-E3A0-F745-ADC6-4AC9E3AC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80147" cy="2509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65E886-61FA-A740-AA06-7EC8C80005B4}"/>
              </a:ext>
            </a:extLst>
          </p:cNvPr>
          <p:cNvSpPr txBox="1"/>
          <p:nvPr/>
        </p:nvSpPr>
        <p:spPr>
          <a:xfrm>
            <a:off x="5178167" y="423424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02BE2-DB21-4E40-8438-440494450415}"/>
              </a:ext>
            </a:extLst>
          </p:cNvPr>
          <p:cNvSpPr txBox="1"/>
          <p:nvPr/>
        </p:nvSpPr>
        <p:spPr>
          <a:xfrm>
            <a:off x="5178167" y="423424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uk-U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52999-9D67-0242-8C73-DB0B2AF5CD65}"/>
              </a:ext>
            </a:extLst>
          </p:cNvPr>
          <p:cNvSpPr txBox="1"/>
          <p:nvPr/>
        </p:nvSpPr>
        <p:spPr>
          <a:xfrm>
            <a:off x="5178167" y="423424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EE2A6-E63B-DB42-9031-BBCA4133C4BF}"/>
              </a:ext>
            </a:extLst>
          </p:cNvPr>
          <p:cNvSpPr txBox="1"/>
          <p:nvPr/>
        </p:nvSpPr>
        <p:spPr>
          <a:xfrm>
            <a:off x="348856" y="2214693"/>
            <a:ext cx="532507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uk-UA" sz="2600" i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"У мене особливо немає варіантів надати перевагу відпочинку замість тренувань – тренування шість днів на тиждень по 5-6 годин на день. Зате неділя – це мій чесно зароблений «День тюленя». Сезон – тренування та змагання – у нас триває з вересня по липень, тобто 11 місяців. Але у місяць відпочинку я чесно можу собі дозволити лінуватися"</a:t>
            </a:r>
            <a:r>
              <a:rPr lang="uk-UA" sz="2600" i="1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endParaRPr lang="uk-UA" sz="2600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154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7DDC5-4B71-AA47-90A5-A8A4AF58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2" y="618517"/>
            <a:ext cx="8086064" cy="1569001"/>
          </a:xfrm>
        </p:spPr>
        <p:txBody>
          <a:bodyPr>
            <a:normAutofit/>
          </a:bodyPr>
          <a:lstStyle/>
          <a:p>
            <a:pPr algn="r"/>
            <a:r>
              <a:rPr lang="uk-UA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Олександр Гринчук </a:t>
            </a:r>
            <a:br>
              <a:rPr lang="uk-UA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uk-UA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ru-RU" b="1" cap="none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Цінувати</a:t>
            </a:r>
            <a:r>
              <a:rPr lang="ru-RU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cap="none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власну</a:t>
            </a:r>
            <a:r>
              <a:rPr lang="ru-RU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cap="none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працю</a:t>
            </a:r>
            <a:r>
              <a:rPr lang="uk-UA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»</a:t>
            </a:r>
            <a:r>
              <a:rPr lang="uk-UA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9EC5666-CA96-DC4B-A951-63D89E19D0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565265" y="2187518"/>
            <a:ext cx="6093180" cy="4051965"/>
          </a:xfrm>
          <a:prstGeom prst="roundRect">
            <a:avLst>
              <a:gd name="adj" fmla="val 213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05FFFA-6CF0-6847-8D46-1EB96FDD2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80147" cy="2509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6F0E4-D475-9046-ADBA-F402D0EF0A51}"/>
              </a:ext>
            </a:extLst>
          </p:cNvPr>
          <p:cNvSpPr txBox="1"/>
          <p:nvPr/>
        </p:nvSpPr>
        <p:spPr>
          <a:xfrm>
            <a:off x="612327" y="2566895"/>
            <a:ext cx="396037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uk-UA" sz="2600" i="1" dirty="0">
                <a:solidFill>
                  <a:schemeClr val="tx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"Я вважаю себе ледачою людиною, і мені це не дуже подобається. Однак у той момент, коли я відмовлюся від думки про свою "ледачість", я перестану боротися з цією рисою"</a:t>
            </a:r>
            <a:r>
              <a:rPr lang="uk-UA" sz="2600" i="1" dirty="0"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endParaRPr lang="uk-UA" sz="2600" i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233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D1036-FE44-C64E-BCA5-EB3E9148A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uk-UA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Віталій Муха</a:t>
            </a:r>
            <a:br>
              <a:rPr lang="ru-RU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uk-UA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</a:rPr>
              <a:t> «Планувати і зробити перший крок»</a:t>
            </a:r>
            <a:r>
              <a:rPr lang="uk-UA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F45E135-EE7A-9E4C-B945-CA99647BB1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600982" y="2214693"/>
            <a:ext cx="6029646" cy="4024789"/>
          </a:xfrm>
          <a:prstGeom prst="roundRect">
            <a:avLst>
              <a:gd name="adj" fmla="val 213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C29408-3825-F048-B7C6-4D2AA58F9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580147" cy="2509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188D59-4CE2-C64E-9B00-F51CFAE68AAB}"/>
              </a:ext>
            </a:extLst>
          </p:cNvPr>
          <p:cNvSpPr txBox="1"/>
          <p:nvPr/>
        </p:nvSpPr>
        <p:spPr>
          <a:xfrm>
            <a:off x="571789" y="2833211"/>
            <a:ext cx="422669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600" i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Віталій Муха вважає себе легким на підйом і ледачим себе не називає. Цьому сприяє те, що він займається тим, що йому справді цікаво та приносить задоволення. </a:t>
            </a:r>
            <a:endParaRPr lang="uk-UA" sz="2600" i="1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uk-UA" sz="2600" i="1" dirty="0"/>
          </a:p>
        </p:txBody>
      </p:sp>
    </p:spTree>
    <p:extLst>
      <p:ext uri="{BB962C8B-B14F-4D97-AF65-F5344CB8AC3E}">
        <p14:creationId xmlns:p14="http://schemas.microsoft.com/office/powerpoint/2010/main" val="1069205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1A5F2-3819-3740-822F-A1F5202D7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832919"/>
            <a:ext cx="10364451" cy="3192162"/>
          </a:xfrm>
        </p:spPr>
        <p:txBody>
          <a:bodyPr>
            <a:normAutofit/>
          </a:bodyPr>
          <a:lstStyle/>
          <a:p>
            <a:r>
              <a:rPr lang="ru-RU" sz="6900" b="1" cap="none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Дякую</a:t>
            </a:r>
            <a:r>
              <a:rPr lang="ru-RU" sz="69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за </a:t>
            </a:r>
            <a:r>
              <a:rPr lang="ru-RU" sz="6900" b="1" cap="none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увагу</a:t>
            </a:r>
            <a:r>
              <a:rPr lang="ru-RU" sz="6900" b="1" cap="none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!</a:t>
            </a:r>
            <a:endParaRPr lang="uk-UA" sz="69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4809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Краплинка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Широкий екран</PresentationFormat>
  <Slides>8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8</vt:i4>
      </vt:variant>
    </vt:vector>
  </HeadingPairs>
  <TitlesOfParts>
    <vt:vector size="9" baseType="lpstr">
      <vt:lpstr>Краплинка</vt:lpstr>
      <vt:lpstr>Як перемогти лінь?</vt:lpstr>
      <vt:lpstr>Ідеальне життя!</vt:lpstr>
      <vt:lpstr>Для чого перемагати лінь?</vt:lpstr>
      <vt:lpstr>.Яна Беломоіна  «Пам'ятати про цілі» </vt:lpstr>
      <vt:lpstr>Ольга Харлан  «Знайти людей, які тебе мотивують»</vt:lpstr>
      <vt:lpstr>Олександр Гринчук  «Цінувати власну працю» </vt:lpstr>
      <vt:lpstr>Віталій Муха  «Планувати і зробити перший крок» </vt:lpstr>
      <vt:lpstr>Дякую за увагу!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Як перемогти лінь?</dc:title>
  <dc:creator>pasha chaburkin</dc:creator>
  <cp:lastModifiedBy>pasha chaburkin</cp:lastModifiedBy>
  <cp:revision>9</cp:revision>
  <dcterms:created xsi:type="dcterms:W3CDTF">2019-12-10T20:34:42Z</dcterms:created>
  <dcterms:modified xsi:type="dcterms:W3CDTF">2019-12-12T06:38:14Z</dcterms:modified>
</cp:coreProperties>
</file>